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7E7EB-388C-E34A-9CA3-06F68BFEA8A2}" type="datetimeFigureOut">
              <a:rPr lang="it-IT" smtClean="0"/>
              <a:t>11/30/12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CFF11-C58D-FB4E-935D-11DAB3DA28C4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1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347F3B34-900F-C344-A7C8-6E61A71C4997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81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5400000" scaled="0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Schoolbook"/>
                <a:cs typeface="Century School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4200" y="5353050"/>
            <a:ext cx="2895600" cy="73837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6289675"/>
            <a:ext cx="66817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1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9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5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sz="3200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7126" y="1428750"/>
            <a:ext cx="7175500" cy="4746625"/>
          </a:xfrm>
        </p:spPr>
        <p:txBody>
          <a:bodyPr>
            <a:normAutofit/>
          </a:bodyPr>
          <a:lstStyle>
            <a:lvl1pPr>
              <a:defRPr sz="1800">
                <a:latin typeface="Century Schoolbook"/>
                <a:cs typeface="Century Schoolbook"/>
              </a:defRPr>
            </a:lvl1pPr>
            <a:lvl2pPr>
              <a:defRPr sz="1800">
                <a:latin typeface="Century Schoolbook"/>
                <a:cs typeface="Century Schoolbook"/>
              </a:defRPr>
            </a:lvl2pPr>
            <a:lvl3pPr>
              <a:defRPr sz="1800">
                <a:latin typeface="Century Schoolbook"/>
                <a:cs typeface="Century Schoolbook"/>
              </a:defRPr>
            </a:lvl3pPr>
            <a:lvl4pPr>
              <a:defRPr sz="1800">
                <a:latin typeface="Century Schoolbook"/>
                <a:cs typeface="Century Schoolbook"/>
              </a:defRPr>
            </a:lvl4pPr>
            <a:lvl5pPr>
              <a:defRPr sz="1800">
                <a:latin typeface="Century Schoolbook"/>
                <a:cs typeface="Century Schoolbook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Picture 11" descr="Descrizione: logo1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93" y="6509430"/>
            <a:ext cx="1458666" cy="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55436" y="3878577"/>
            <a:ext cx="4025271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78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9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3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40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4000">
                <a:latin typeface="Century Gothic" charset="0"/>
              </a:rPr>
              <a:t>Corpo ideale o corpo oggetto?</a:t>
            </a:r>
          </a:p>
        </p:txBody>
      </p:sp>
      <p:sp>
        <p:nvSpPr>
          <p:cNvPr id="3074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Alessandra </a:t>
            </a:r>
            <a:r>
              <a:rPr lang="en-GB" dirty="0" err="1" smtClean="0"/>
              <a:t>Marcazzan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06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Macintosh PowerPoint</Application>
  <PresentationFormat>Presentazione su schermo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Corpo ideale o corpo oggetto?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 Di Lorenzo</dc:creator>
  <cp:lastModifiedBy>Alessandro</cp:lastModifiedBy>
  <cp:revision>5</cp:revision>
  <dcterms:created xsi:type="dcterms:W3CDTF">2012-11-06T12:04:11Z</dcterms:created>
  <dcterms:modified xsi:type="dcterms:W3CDTF">2012-11-30T17:17:48Z</dcterms:modified>
</cp:coreProperties>
</file>